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08CD2-5B02-4C51-A734-1A3904F0559F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30D0D-767A-42C9-9246-0B8C337E2B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hom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seball-grand-slam-2-red-grey-t-shirts_desig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648200"/>
            <a:ext cx="5867400" cy="2514600"/>
          </a:xfrm>
        </p:spPr>
        <p:txBody>
          <a:bodyPr>
            <a:normAutofit fontScale="92500" lnSpcReduction="20000"/>
          </a:bodyPr>
          <a:lstStyle/>
          <a:p>
            <a:r>
              <a:rPr lang="en-US" sz="2400" i="1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Word of the Day</a:t>
            </a:r>
          </a:p>
          <a:p>
            <a:endParaRPr lang="en-US" sz="2800" b="1" i="1" u="sng" dirty="0" smtClean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GRAND SLAM</a:t>
            </a:r>
            <a:r>
              <a:rPr lang="en-US" sz="2400" dirty="0" smtClean="0">
                <a:solidFill>
                  <a:schemeClr val="tx1"/>
                </a:solidFill>
              </a:rPr>
              <a:t>: Noun,</a:t>
            </a:r>
            <a:r>
              <a:rPr lang="en-US" sz="2400" dirty="0" smtClean="0">
                <a:solidFill>
                  <a:schemeClr val="tx1"/>
                </a:solidFill>
              </a:rPr>
              <a:t> also, grand-</a:t>
            </a:r>
            <a:r>
              <a:rPr lang="en-US" sz="2400" dirty="0" err="1" smtClean="0">
                <a:solidFill>
                  <a:schemeClr val="tx1"/>
                </a:solidFill>
              </a:rPr>
              <a:t>slam·mer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1) In Baseball  a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home</a:t>
            </a:r>
            <a:r>
              <a:rPr lang="en-US" sz="2400" dirty="0" smtClean="0">
                <a:solidFill>
                  <a:schemeClr val="tx1"/>
                </a:solidFill>
              </a:rPr>
              <a:t> run with three runners on base.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2) A Fairbanks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ashansel</dc:creator>
  <cp:lastModifiedBy>ashansel</cp:lastModifiedBy>
  <cp:revision>2</cp:revision>
  <dcterms:created xsi:type="dcterms:W3CDTF">2011-03-23T12:19:21Z</dcterms:created>
  <dcterms:modified xsi:type="dcterms:W3CDTF">2011-03-23T12:29:22Z</dcterms:modified>
</cp:coreProperties>
</file>